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DD3C-33A1-B745-885E-D9DBA8DB5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E5AFC-AE3A-EE4D-AE20-496014E0B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5B62D-0E6E-0342-AB54-9BF0F15A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1F7AB-81B5-634B-BE09-6099F3D5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963FB-E999-434D-B518-A03C0FB62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6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3E8D-2200-1D43-81A5-5E999DAB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D754F-6071-6049-A8C4-8F1458BCA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B0E78-6E94-F947-9B5D-24C6C7A6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58E79-AF95-D245-8F50-FCB76A87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0F1F9-DAD6-AE48-B2E6-8AD22436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BE802-B49F-FB49-A3A6-848F42EAE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42265-6E39-8547-BF8E-BE3C3CFD0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961C-05CE-9545-B026-84356BB6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EDDCD-C451-654D-BD20-0C61A193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2D51D-A7C8-9A41-B0F9-4C1689BE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276B-C18E-9643-829E-2F7192AB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B3BF1-0CEA-AE42-8074-369CE60C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CA555-8D25-144D-8590-254DA2A9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EB41-FB5F-104F-B2A3-80B8C5FE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2B354-D75D-1846-88BC-3CD15DA1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2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B55B-B79D-0540-8251-B4FBB770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E989C-8D0E-DE49-BD7A-BC3D724CF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44DA-059E-AD41-A700-68924286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30715-16BE-BF41-BA49-0BB21187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616C-ED93-8440-9DF3-52B57047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3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DB56-5B8D-1541-8761-7C1AB399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5BCC-C5F2-B44F-B476-1DF378738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4E0A6-3BF1-2442-9A24-5B004AA4A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3663A-8EAA-A943-9543-A706A7A6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675D7-71B4-F943-8A69-6FD7C0D4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4491F-18BE-B444-A338-E565A649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5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59FD-9CB4-A147-AFF9-7CD38DF2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47379-1449-8042-86B3-AEC64E838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8E5E5-663E-134A-B731-31D421AF7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33C92-EC40-794B-853A-D24C97B1C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70BB4-80E3-0147-937B-46F707BF7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67AA4-B5E3-9C44-BA28-41EC334D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FB65A-61D3-A644-AF67-B24E691D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97C155-65A7-3843-94B7-2CF204EF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1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1FD3-BC46-2045-BCAE-6B00C733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2A048-9036-F143-8678-04878060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621C3-5AD6-2842-A8F7-27351774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A069A-8471-6940-9E3C-256A82A6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8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85EE32-4665-0D44-932E-D3DCBE2B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2B092-34D5-2744-A65D-E395F037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122B3-352E-1948-8A81-D769BB6B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0CAED-DA91-C949-BCBC-3D9CA377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814AA-64AC-DC4F-8200-26A6033FC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B035A-C60E-F749-B7F1-6D333F242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DBAE3-A1BF-4D43-900F-34C38A5E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B8CA-C28A-7C4F-913D-61831C75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51981-58D7-2A40-8050-D616D29F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1835-E7FF-7E48-8A46-766C3439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8CAC6-76D2-864F-9438-8D63C62CD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108D3-CB55-334A-B612-54DEF3019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9AA29-2426-1E4A-BA5D-76B2FD72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590F0-14F2-3D41-950E-9C169EFA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D4AEA-CA43-F443-93F9-9275CC7C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7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AC740-0FBE-C94C-8A33-C195D572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FA15F-9BF5-8549-A53E-7790F1B0A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E0A77-077A-F240-A576-E2C29A3D0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74BAC-7613-4A45-90EF-35408DB1C81E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30C25-FA02-584F-8EBD-81C0D4E20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99FF4-DA37-E042-96C6-EABF3F698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86FEC-6FC1-F34F-ABC4-8A4F3A46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597FD-961F-014B-9646-3BE2BDA1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800350"/>
            <a:ext cx="4432300" cy="12573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A67E6E-FB33-D14C-8578-D8FAD2F5F717}"/>
              </a:ext>
            </a:extLst>
          </p:cNvPr>
          <p:cNvCxnSpPr>
            <a:cxnSpLocks/>
          </p:cNvCxnSpPr>
          <p:nvPr/>
        </p:nvCxnSpPr>
        <p:spPr>
          <a:xfrm>
            <a:off x="5516217" y="2484975"/>
            <a:ext cx="258417" cy="73152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DE05F5-4C9C-0946-9F0C-A774D283320B}"/>
              </a:ext>
            </a:extLst>
          </p:cNvPr>
          <p:cNvSpPr txBox="1"/>
          <p:nvPr/>
        </p:nvSpPr>
        <p:spPr>
          <a:xfrm>
            <a:off x="4518098" y="2091844"/>
            <a:ext cx="225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start by pulling</a:t>
            </a:r>
          </a:p>
        </p:txBody>
      </p:sp>
    </p:spTree>
    <p:extLst>
      <p:ext uri="{BB962C8B-B14F-4D97-AF65-F5344CB8AC3E}">
        <p14:creationId xmlns:p14="http://schemas.microsoft.com/office/powerpoint/2010/main" val="50882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91B24A-4B8E-C141-9A08-D5C79091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6" y="1614175"/>
            <a:ext cx="11079188" cy="3027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A3FF1F-3373-3C49-A4AA-202E9CA7A56F}"/>
              </a:ext>
            </a:extLst>
          </p:cNvPr>
          <p:cNvCxnSpPr/>
          <p:nvPr/>
        </p:nvCxnSpPr>
        <p:spPr>
          <a:xfrm flipH="1">
            <a:off x="9477632" y="2940908"/>
            <a:ext cx="77847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55E79E-E6FC-4D45-AFD4-D6F4B6451C7E}"/>
              </a:ext>
            </a:extLst>
          </p:cNvPr>
          <p:cNvSpPr txBox="1"/>
          <p:nvPr/>
        </p:nvSpPr>
        <p:spPr>
          <a:xfrm>
            <a:off x="8600302" y="3316927"/>
            <a:ext cx="2533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use the check boxes to indicate the .</a:t>
            </a:r>
            <a:r>
              <a:rPr lang="en-US" dirty="0" err="1"/>
              <a:t>Rmd</a:t>
            </a:r>
            <a:r>
              <a:rPr lang="en-US" dirty="0"/>
              <a:t> and .pdf (and any data or image) files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A19B2C-84FB-0841-9326-47D1BFC057C7}"/>
              </a:ext>
            </a:extLst>
          </p:cNvPr>
          <p:cNvCxnSpPr/>
          <p:nvPr/>
        </p:nvCxnSpPr>
        <p:spPr>
          <a:xfrm>
            <a:off x="7537622" y="1240242"/>
            <a:ext cx="0" cy="105811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176983-7571-1041-BA96-D7536C71B5A0}"/>
              </a:ext>
            </a:extLst>
          </p:cNvPr>
          <p:cNvSpPr txBox="1"/>
          <p:nvPr/>
        </p:nvSpPr>
        <p:spPr>
          <a:xfrm>
            <a:off x="6697362" y="494270"/>
            <a:ext cx="388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click on “commit” to process the files</a:t>
            </a:r>
          </a:p>
        </p:txBody>
      </p:sp>
    </p:spTree>
    <p:extLst>
      <p:ext uri="{BB962C8B-B14F-4D97-AF65-F5344CB8AC3E}">
        <p14:creationId xmlns:p14="http://schemas.microsoft.com/office/powerpoint/2010/main" val="2442430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784EFE-A5C8-8642-9D9E-DFA58620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3" y="757255"/>
            <a:ext cx="9885620" cy="448541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34492B-511F-934A-983B-D17AF70CECBA}"/>
              </a:ext>
            </a:extLst>
          </p:cNvPr>
          <p:cNvCxnSpPr/>
          <p:nvPr/>
        </p:nvCxnSpPr>
        <p:spPr>
          <a:xfrm flipH="1">
            <a:off x="7512997" y="1631091"/>
            <a:ext cx="84026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A4EAFD-8CB1-2A46-ABA0-8F16EBB2C7AF}"/>
              </a:ext>
            </a:extLst>
          </p:cNvPr>
          <p:cNvSpPr txBox="1"/>
          <p:nvPr/>
        </p:nvSpPr>
        <p:spPr>
          <a:xfrm>
            <a:off x="6548605" y="1858597"/>
            <a:ext cx="2521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provide a meaningful</a:t>
            </a:r>
          </a:p>
          <a:p>
            <a:r>
              <a:rPr lang="en-US" dirty="0"/>
              <a:t>commit message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EA9405-6C8C-0F4B-9CAD-555C5C61B319}"/>
              </a:ext>
            </a:extLst>
          </p:cNvPr>
          <p:cNvCxnSpPr/>
          <p:nvPr/>
        </p:nvCxnSpPr>
        <p:spPr>
          <a:xfrm flipH="1">
            <a:off x="10490886" y="3101546"/>
            <a:ext cx="76611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CF2BED-4F39-644F-AE65-1BC79FB78CA9}"/>
              </a:ext>
            </a:extLst>
          </p:cNvPr>
          <p:cNvSpPr txBox="1"/>
          <p:nvPr/>
        </p:nvSpPr>
        <p:spPr>
          <a:xfrm>
            <a:off x="10400179" y="3398108"/>
            <a:ext cx="152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commit your changes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44206-7EBB-EB4C-9182-32ED2222A17F}"/>
              </a:ext>
            </a:extLst>
          </p:cNvPr>
          <p:cNvCxnSpPr/>
          <p:nvPr/>
        </p:nvCxnSpPr>
        <p:spPr>
          <a:xfrm flipH="1">
            <a:off x="10400179" y="1149178"/>
            <a:ext cx="72090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C84D73-D2D1-4E47-9DE2-C07A4EBCD9A1}"/>
              </a:ext>
            </a:extLst>
          </p:cNvPr>
          <p:cNvSpPr txBox="1"/>
          <p:nvPr/>
        </p:nvSpPr>
        <p:spPr>
          <a:xfrm>
            <a:off x="10326130" y="1330750"/>
            <a:ext cx="186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push changes to GitHub</a:t>
            </a:r>
          </a:p>
        </p:txBody>
      </p:sp>
    </p:spTree>
    <p:extLst>
      <p:ext uri="{BB962C8B-B14F-4D97-AF65-F5344CB8AC3E}">
        <p14:creationId xmlns:p14="http://schemas.microsoft.com/office/powerpoint/2010/main" val="270276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74033-EE07-E943-8C74-D4FC32A8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476535" y="6364267"/>
            <a:ext cx="981068" cy="987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31E00-2BC8-1041-B7B5-FB3766CB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24" y="950789"/>
            <a:ext cx="9443945" cy="49325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0928BD-9908-E144-A2E0-F1467319D841}"/>
              </a:ext>
            </a:extLst>
          </p:cNvPr>
          <p:cNvCxnSpPr/>
          <p:nvPr/>
        </p:nvCxnSpPr>
        <p:spPr>
          <a:xfrm>
            <a:off x="1371599" y="5486401"/>
            <a:ext cx="114917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31ED6B-A6F5-064B-9412-C169738DA3C8}"/>
              </a:ext>
            </a:extLst>
          </p:cNvPr>
          <p:cNvSpPr txBox="1"/>
          <p:nvPr/>
        </p:nvSpPr>
        <p:spPr>
          <a:xfrm>
            <a:off x="0" y="4803681"/>
            <a:ext cx="285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 the pdf shows up on your repo online</a:t>
            </a:r>
          </a:p>
        </p:txBody>
      </p:sp>
    </p:spTree>
    <p:extLst>
      <p:ext uri="{BB962C8B-B14F-4D97-AF65-F5344CB8AC3E}">
        <p14:creationId xmlns:p14="http://schemas.microsoft.com/office/powerpoint/2010/main" val="167466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175B-E1FB-6344-A178-40ED03347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97" y="679621"/>
            <a:ext cx="3237019" cy="58252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F2F7C1-23CC-EA43-8E67-6E7A6FBB0CB7}"/>
              </a:ext>
            </a:extLst>
          </p:cNvPr>
          <p:cNvCxnSpPr/>
          <p:nvPr/>
        </p:nvCxnSpPr>
        <p:spPr>
          <a:xfrm>
            <a:off x="3496962" y="5943600"/>
            <a:ext cx="81554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370AFE-6D64-AD4D-8BD5-DA3453DC6D1E}"/>
              </a:ext>
            </a:extLst>
          </p:cNvPr>
          <p:cNvSpPr txBox="1"/>
          <p:nvPr/>
        </p:nvSpPr>
        <p:spPr>
          <a:xfrm>
            <a:off x="2187146" y="5474043"/>
            <a:ext cx="1899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to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via Sakai</a:t>
            </a:r>
          </a:p>
        </p:txBody>
      </p:sp>
    </p:spTree>
    <p:extLst>
      <p:ext uri="{BB962C8B-B14F-4D97-AF65-F5344CB8AC3E}">
        <p14:creationId xmlns:p14="http://schemas.microsoft.com/office/powerpoint/2010/main" val="14554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052A57-4CDE-1D49-BE84-89BC353C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12" y="1123122"/>
            <a:ext cx="4894577" cy="475670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4258DB-0B07-9148-B4FC-A4AD744772ED}"/>
              </a:ext>
            </a:extLst>
          </p:cNvPr>
          <p:cNvCxnSpPr/>
          <p:nvPr/>
        </p:nvCxnSpPr>
        <p:spPr>
          <a:xfrm>
            <a:off x="2355574" y="4562061"/>
            <a:ext cx="815009" cy="3180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F29341-8BDC-3440-A639-F1C3C8D38529}"/>
              </a:ext>
            </a:extLst>
          </p:cNvPr>
          <p:cNvSpPr txBox="1"/>
          <p:nvPr/>
        </p:nvSpPr>
        <p:spPr>
          <a:xfrm>
            <a:off x="743191" y="4562061"/>
            <a:ext cx="19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optional</a:t>
            </a:r>
          </a:p>
          <a:p>
            <a:r>
              <a:rPr lang="en-US" dirty="0"/>
              <a:t>include your name</a:t>
            </a:r>
          </a:p>
        </p:txBody>
      </p:sp>
    </p:spTree>
    <p:extLst>
      <p:ext uri="{BB962C8B-B14F-4D97-AF65-F5344CB8AC3E}">
        <p14:creationId xmlns:p14="http://schemas.microsoft.com/office/powerpoint/2010/main" val="223105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597FD-961F-014B-9646-3BE2BDA1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800350"/>
            <a:ext cx="4432300" cy="12573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A67E6E-FB33-D14C-8578-D8FAD2F5F717}"/>
              </a:ext>
            </a:extLst>
          </p:cNvPr>
          <p:cNvCxnSpPr>
            <a:cxnSpLocks/>
          </p:cNvCxnSpPr>
          <p:nvPr/>
        </p:nvCxnSpPr>
        <p:spPr>
          <a:xfrm>
            <a:off x="4873665" y="2596185"/>
            <a:ext cx="258417" cy="73152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DE05F5-4C9C-0946-9F0C-A774D283320B}"/>
              </a:ext>
            </a:extLst>
          </p:cNvPr>
          <p:cNvSpPr txBox="1"/>
          <p:nvPr/>
        </p:nvSpPr>
        <p:spPr>
          <a:xfrm>
            <a:off x="3879850" y="1866240"/>
            <a:ext cx="340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you make changes / knit / save, then commit your changes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2FF07-10C5-3443-9F75-7D0DF393278D}"/>
              </a:ext>
            </a:extLst>
          </p:cNvPr>
          <p:cNvCxnSpPr>
            <a:cxnSpLocks/>
          </p:cNvCxnSpPr>
          <p:nvPr/>
        </p:nvCxnSpPr>
        <p:spPr>
          <a:xfrm>
            <a:off x="3398108" y="3887606"/>
            <a:ext cx="64237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84EBE3-4B7F-6E45-BCE2-6FF936BD05AD}"/>
              </a:ext>
            </a:extLst>
          </p:cNvPr>
          <p:cNvSpPr txBox="1"/>
          <p:nvPr/>
        </p:nvSpPr>
        <p:spPr>
          <a:xfrm>
            <a:off x="1532238" y="3368969"/>
            <a:ext cx="1791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files which are staged (box is checked) will be committed</a:t>
            </a:r>
          </a:p>
        </p:txBody>
      </p:sp>
    </p:spTree>
    <p:extLst>
      <p:ext uri="{BB962C8B-B14F-4D97-AF65-F5344CB8AC3E}">
        <p14:creationId xmlns:p14="http://schemas.microsoft.com/office/powerpoint/2010/main" val="227931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597FD-961F-014B-9646-3BE2BDA1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800350"/>
            <a:ext cx="4432300" cy="12573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A67E6E-FB33-D14C-8578-D8FAD2F5F717}"/>
              </a:ext>
            </a:extLst>
          </p:cNvPr>
          <p:cNvCxnSpPr>
            <a:cxnSpLocks/>
          </p:cNvCxnSpPr>
          <p:nvPr/>
        </p:nvCxnSpPr>
        <p:spPr>
          <a:xfrm>
            <a:off x="6096000" y="2556922"/>
            <a:ext cx="258417" cy="73152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DE05F5-4C9C-0946-9F0C-A774D283320B}"/>
              </a:ext>
            </a:extLst>
          </p:cNvPr>
          <p:cNvSpPr txBox="1"/>
          <p:nvPr/>
        </p:nvSpPr>
        <p:spPr>
          <a:xfrm>
            <a:off x="4918644" y="2032305"/>
            <a:ext cx="235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to send the files to GitHub</a:t>
            </a:r>
          </a:p>
        </p:txBody>
      </p:sp>
    </p:spTree>
    <p:extLst>
      <p:ext uri="{BB962C8B-B14F-4D97-AF65-F5344CB8AC3E}">
        <p14:creationId xmlns:p14="http://schemas.microsoft.com/office/powerpoint/2010/main" val="243116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597FD-961F-014B-9646-3BE2BDA1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2800350"/>
            <a:ext cx="4432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C32FC-53FF-3B4E-BD00-CB4A93C7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890" y="5103340"/>
            <a:ext cx="4860152" cy="2765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8E443E-306A-844B-9229-0699975C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63" y="410520"/>
            <a:ext cx="8079425" cy="41120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CD8AE1-8095-9A42-80FC-BAFBD7B4D40C}"/>
              </a:ext>
            </a:extLst>
          </p:cNvPr>
          <p:cNvCxnSpPr/>
          <p:nvPr/>
        </p:nvCxnSpPr>
        <p:spPr>
          <a:xfrm flipH="1">
            <a:off x="7327557" y="3126259"/>
            <a:ext cx="803189" cy="4324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36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EAF92-0671-5942-AD6C-90EA005B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72" y="815546"/>
            <a:ext cx="9102727" cy="58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0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F8972-E28D-E747-B272-675BA41C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4" y="399298"/>
            <a:ext cx="6635411" cy="63351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48C7E5-40E6-CB4C-A262-C3643A29EF5B}"/>
              </a:ext>
            </a:extLst>
          </p:cNvPr>
          <p:cNvCxnSpPr/>
          <p:nvPr/>
        </p:nvCxnSpPr>
        <p:spPr>
          <a:xfrm flipH="1">
            <a:off x="8031892" y="3669957"/>
            <a:ext cx="1359243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45B524-24B6-D64A-9264-8B3192ED7164}"/>
              </a:ext>
            </a:extLst>
          </p:cNvPr>
          <p:cNvSpPr txBox="1"/>
          <p:nvPr/>
        </p:nvSpPr>
        <p:spPr>
          <a:xfrm>
            <a:off x="9737292" y="3069792"/>
            <a:ext cx="1668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HTTPS URL to create a new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82988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B708A0-58DC-CF40-A7F4-CFC281D4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8" y="1816100"/>
            <a:ext cx="8098111" cy="27064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9322C9-235B-154D-BCB3-D3037B39B7AE}"/>
              </a:ext>
            </a:extLst>
          </p:cNvPr>
          <p:cNvCxnSpPr/>
          <p:nvPr/>
        </p:nvCxnSpPr>
        <p:spPr>
          <a:xfrm>
            <a:off x="1606378" y="3429000"/>
            <a:ext cx="1087394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368F1-5A61-AB46-995B-F1A26039ED93}"/>
              </a:ext>
            </a:extLst>
          </p:cNvPr>
          <p:cNvSpPr txBox="1"/>
          <p:nvPr/>
        </p:nvSpPr>
        <p:spPr>
          <a:xfrm>
            <a:off x="574219" y="2718486"/>
            <a:ext cx="1804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 you write your name on your assignment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B786BD-2885-6F44-A59F-13A3FF6E1521}"/>
              </a:ext>
            </a:extLst>
          </p:cNvPr>
          <p:cNvCxnSpPr/>
          <p:nvPr/>
        </p:nvCxnSpPr>
        <p:spPr>
          <a:xfrm>
            <a:off x="4917989" y="1458097"/>
            <a:ext cx="0" cy="11368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D5FD51-28EC-7549-9E8C-6731C6CC2D1C}"/>
              </a:ext>
            </a:extLst>
          </p:cNvPr>
          <p:cNvSpPr txBox="1"/>
          <p:nvPr/>
        </p:nvSpPr>
        <p:spPr>
          <a:xfrm>
            <a:off x="3262184" y="534767"/>
            <a:ext cx="3311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time you make a change to the file, knit! (knitting often will save you time and headache)</a:t>
            </a:r>
          </a:p>
        </p:txBody>
      </p:sp>
    </p:spTree>
    <p:extLst>
      <p:ext uri="{BB962C8B-B14F-4D97-AF65-F5344CB8AC3E}">
        <p14:creationId xmlns:p14="http://schemas.microsoft.com/office/powerpoint/2010/main" val="234127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AFE34-CA3F-CF4C-98CE-FBC475FE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376" y="1463200"/>
            <a:ext cx="5789724" cy="454218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F9A387-B9DD-0F48-92D5-B4F1BD5DBD1C}"/>
              </a:ext>
            </a:extLst>
          </p:cNvPr>
          <p:cNvCxnSpPr/>
          <p:nvPr/>
        </p:nvCxnSpPr>
        <p:spPr>
          <a:xfrm>
            <a:off x="2977978" y="2236573"/>
            <a:ext cx="902044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FDC9BF-7977-C040-9207-47B4D9E14D3C}"/>
              </a:ext>
            </a:extLst>
          </p:cNvPr>
          <p:cNvSpPr txBox="1"/>
          <p:nvPr/>
        </p:nvSpPr>
        <p:spPr>
          <a:xfrm>
            <a:off x="914400" y="1463199"/>
            <a:ext cx="17175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file is knitting to html, use the black triangle next to the knit key to indicate that you want to knit to pdf</a:t>
            </a:r>
          </a:p>
        </p:txBody>
      </p:sp>
    </p:spTree>
    <p:extLst>
      <p:ext uri="{BB962C8B-B14F-4D97-AF65-F5344CB8AC3E}">
        <p14:creationId xmlns:p14="http://schemas.microsoft.com/office/powerpoint/2010/main" val="171456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176</Words>
  <Application>Microsoft Macintosh PowerPoint</Application>
  <PresentationFormat>Widescreen</PresentationFormat>
  <Paragraphs>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 Hardin</dc:creator>
  <cp:lastModifiedBy>Jo Hardin</cp:lastModifiedBy>
  <cp:revision>10</cp:revision>
  <dcterms:created xsi:type="dcterms:W3CDTF">2021-07-30T20:15:19Z</dcterms:created>
  <dcterms:modified xsi:type="dcterms:W3CDTF">2021-08-23T20:01:16Z</dcterms:modified>
</cp:coreProperties>
</file>